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7" r:id="rId2"/>
    <p:sldId id="266" r:id="rId3"/>
    <p:sldId id="269" r:id="rId4"/>
    <p:sldId id="270" r:id="rId5"/>
    <p:sldId id="272" r:id="rId6"/>
    <p:sldId id="273" r:id="rId7"/>
    <p:sldId id="274" r:id="rId8"/>
    <p:sldId id="275" r:id="rId9"/>
    <p:sldId id="27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D03447BB-5D67-496B-8E87-E561075AD55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86" d="100"/>
          <a:sy n="86" d="100"/>
        </p:scale>
        <p:origin x="56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5" d="100"/>
          <a:sy n="95" d="100"/>
        </p:scale>
        <p:origin x="69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35D66F-C733-4FB4-BF6B-67FD7985AD36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 phldr="1"/>
      <dgm:spPr/>
    </dgm:pt>
    <dgm:pt modelId="{1322AD8D-5B41-4B76-A26F-0AC063C8B07A}">
      <dgm:prSet phldrT="[Text]"/>
      <dgm:spPr/>
      <dgm:t>
        <a:bodyPr/>
        <a:lstStyle/>
        <a:p>
          <a:r>
            <a:rPr lang="bg-BG" dirty="0"/>
            <a:t>1. Сензор започва да сканира периметър, за да провери дали има играч наблизо.</a:t>
          </a:r>
          <a:endParaRPr lang="en-US" dirty="0"/>
        </a:p>
      </dgm:t>
    </dgm:pt>
    <dgm:pt modelId="{DD100FBD-70EE-4677-B084-0B937AC7F92A}" type="parTrans" cxnId="{09036AD5-96FF-4D86-B584-339DB7AFA630}">
      <dgm:prSet/>
      <dgm:spPr/>
      <dgm:t>
        <a:bodyPr/>
        <a:lstStyle/>
        <a:p>
          <a:endParaRPr lang="en-US"/>
        </a:p>
      </dgm:t>
    </dgm:pt>
    <dgm:pt modelId="{E73F76C1-3C8E-4F32-B2D2-BBE5B04B8B72}" type="sibTrans" cxnId="{09036AD5-96FF-4D86-B584-339DB7AFA630}">
      <dgm:prSet/>
      <dgm:spPr/>
      <dgm:t>
        <a:bodyPr/>
        <a:lstStyle/>
        <a:p>
          <a:endParaRPr lang="en-US"/>
        </a:p>
      </dgm:t>
    </dgm:pt>
    <dgm:pt modelId="{9B7204AA-CD52-495E-A2CF-2464B628C0CF}">
      <dgm:prSet phldrT="[Text]"/>
      <dgm:spPr/>
      <dgm:t>
        <a:bodyPr/>
        <a:lstStyle/>
        <a:p>
          <a:r>
            <a:rPr lang="bg-BG" dirty="0"/>
            <a:t>2. Когато засече играч, кошът се завърта фронтално срещу играча</a:t>
          </a:r>
          <a:endParaRPr lang="en-US" dirty="0"/>
        </a:p>
      </dgm:t>
    </dgm:pt>
    <dgm:pt modelId="{223D692F-A663-4921-9FDB-C57B2C16D46C}" type="parTrans" cxnId="{279749BC-17D7-482A-B415-63B732FA1109}">
      <dgm:prSet/>
      <dgm:spPr/>
      <dgm:t>
        <a:bodyPr/>
        <a:lstStyle/>
        <a:p>
          <a:endParaRPr lang="en-US"/>
        </a:p>
      </dgm:t>
    </dgm:pt>
    <dgm:pt modelId="{B094223C-E53B-4476-8C54-DAE2571A90EC}" type="sibTrans" cxnId="{279749BC-17D7-482A-B415-63B732FA1109}">
      <dgm:prSet/>
      <dgm:spPr/>
      <dgm:t>
        <a:bodyPr/>
        <a:lstStyle/>
        <a:p>
          <a:endParaRPr lang="en-US"/>
        </a:p>
      </dgm:t>
    </dgm:pt>
    <dgm:pt modelId="{CB21D0B9-200A-48CF-B821-C1BFEE8CA8F7}">
      <dgm:prSet phldrT="[Text]"/>
      <dgm:spPr/>
      <dgm:t>
        <a:bodyPr/>
        <a:lstStyle/>
        <a:p>
          <a:r>
            <a:rPr lang="bg-BG" dirty="0"/>
            <a:t>3. Кошът седи в тази позиция и изчаква играча да вкара кош</a:t>
          </a:r>
          <a:endParaRPr lang="en-US" dirty="0"/>
        </a:p>
      </dgm:t>
    </dgm:pt>
    <dgm:pt modelId="{86D3F838-0DF4-4F96-BAF5-DDBEBADD553E}" type="parTrans" cxnId="{52159A56-325B-4EF6-AD30-A8D6FFC068D1}">
      <dgm:prSet/>
      <dgm:spPr/>
      <dgm:t>
        <a:bodyPr/>
        <a:lstStyle/>
        <a:p>
          <a:endParaRPr lang="en-US"/>
        </a:p>
      </dgm:t>
    </dgm:pt>
    <dgm:pt modelId="{E5550F4E-F4A1-44AD-9083-B90E1F8607BF}" type="sibTrans" cxnId="{52159A56-325B-4EF6-AD30-A8D6FFC068D1}">
      <dgm:prSet/>
      <dgm:spPr/>
      <dgm:t>
        <a:bodyPr/>
        <a:lstStyle/>
        <a:p>
          <a:endParaRPr lang="en-US"/>
        </a:p>
      </dgm:t>
    </dgm:pt>
    <dgm:pt modelId="{C1EAE02B-FA15-4F07-9522-9953DFC84F43}">
      <dgm:prSet/>
      <dgm:spPr/>
      <dgm:t>
        <a:bodyPr/>
        <a:lstStyle/>
        <a:p>
          <a:endParaRPr lang="en-US"/>
        </a:p>
      </dgm:t>
    </dgm:pt>
    <dgm:pt modelId="{4C6AAE25-AAC0-4948-A514-BC891DD17921}" type="parTrans" cxnId="{11CBEC56-1772-4AD0-B21B-D6500ADCB326}">
      <dgm:prSet/>
      <dgm:spPr/>
      <dgm:t>
        <a:bodyPr/>
        <a:lstStyle/>
        <a:p>
          <a:endParaRPr lang="en-US"/>
        </a:p>
      </dgm:t>
    </dgm:pt>
    <dgm:pt modelId="{A3170CC2-40C0-459C-A1AE-223BA4B670B7}" type="sibTrans" cxnId="{11CBEC56-1772-4AD0-B21B-D6500ADCB326}">
      <dgm:prSet/>
      <dgm:spPr/>
      <dgm:t>
        <a:bodyPr/>
        <a:lstStyle/>
        <a:p>
          <a:endParaRPr lang="en-US"/>
        </a:p>
      </dgm:t>
    </dgm:pt>
    <dgm:pt modelId="{9E5CCAD7-AD11-41E3-A721-02920AE773BB}">
      <dgm:prSet/>
      <dgm:spPr/>
      <dgm:t>
        <a:bodyPr/>
        <a:lstStyle/>
        <a:p>
          <a:r>
            <a:rPr lang="bg-BG" dirty="0"/>
            <a:t>4. Когато играчът отбележи точка светва лампа и кошът се връща в начална позиция</a:t>
          </a:r>
          <a:endParaRPr lang="en-US" dirty="0"/>
        </a:p>
      </dgm:t>
    </dgm:pt>
    <dgm:pt modelId="{E93D8A9F-F942-4DCA-A91D-243084411251}" type="parTrans" cxnId="{77AF0288-1893-4869-AF4A-E0B090F5ADA8}">
      <dgm:prSet/>
      <dgm:spPr/>
      <dgm:t>
        <a:bodyPr/>
        <a:lstStyle/>
        <a:p>
          <a:endParaRPr lang="en-US"/>
        </a:p>
      </dgm:t>
    </dgm:pt>
    <dgm:pt modelId="{0CC395FC-1391-431E-A46A-B84753D72D92}" type="sibTrans" cxnId="{77AF0288-1893-4869-AF4A-E0B090F5ADA8}">
      <dgm:prSet/>
      <dgm:spPr/>
      <dgm:t>
        <a:bodyPr/>
        <a:lstStyle/>
        <a:p>
          <a:endParaRPr lang="en-US"/>
        </a:p>
      </dgm:t>
    </dgm:pt>
    <dgm:pt modelId="{5954F94D-82C8-4053-AFE0-054888275C5A}" type="pres">
      <dgm:prSet presAssocID="{FA35D66F-C733-4FB4-BF6B-67FD7985AD36}" presName="Name0" presStyleCnt="0">
        <dgm:presLayoutVars>
          <dgm:dir/>
          <dgm:resizeHandles val="exact"/>
        </dgm:presLayoutVars>
      </dgm:prSet>
      <dgm:spPr/>
    </dgm:pt>
    <dgm:pt modelId="{7212C27E-9598-4E94-9402-9CE574303116}" type="pres">
      <dgm:prSet presAssocID="{1322AD8D-5B41-4B76-A26F-0AC063C8B07A}" presName="node" presStyleLbl="node1" presStyleIdx="0" presStyleCnt="4">
        <dgm:presLayoutVars>
          <dgm:bulletEnabled val="1"/>
        </dgm:presLayoutVars>
      </dgm:prSet>
      <dgm:spPr/>
    </dgm:pt>
    <dgm:pt modelId="{40132597-C05A-4BDD-85AE-E56F9AA59131}" type="pres">
      <dgm:prSet presAssocID="{E73F76C1-3C8E-4F32-B2D2-BBE5B04B8B72}" presName="sibTrans" presStyleLbl="sibTrans2D1" presStyleIdx="0" presStyleCnt="3"/>
      <dgm:spPr/>
    </dgm:pt>
    <dgm:pt modelId="{28290451-DC99-4CE6-A2C5-6FBBD267F2A2}" type="pres">
      <dgm:prSet presAssocID="{E73F76C1-3C8E-4F32-B2D2-BBE5B04B8B72}" presName="connectorText" presStyleLbl="sibTrans2D1" presStyleIdx="0" presStyleCnt="3"/>
      <dgm:spPr/>
    </dgm:pt>
    <dgm:pt modelId="{6FFCA97A-8C9B-482A-93D5-EE1F04A6F6F4}" type="pres">
      <dgm:prSet presAssocID="{9B7204AA-CD52-495E-A2CF-2464B628C0CF}" presName="node" presStyleLbl="node1" presStyleIdx="1" presStyleCnt="4">
        <dgm:presLayoutVars>
          <dgm:bulletEnabled val="1"/>
        </dgm:presLayoutVars>
      </dgm:prSet>
      <dgm:spPr/>
    </dgm:pt>
    <dgm:pt modelId="{4383C746-86C1-47CF-9D71-C7C9AD37D85D}" type="pres">
      <dgm:prSet presAssocID="{B094223C-E53B-4476-8C54-DAE2571A90EC}" presName="sibTrans" presStyleLbl="sibTrans2D1" presStyleIdx="1" presStyleCnt="3"/>
      <dgm:spPr/>
    </dgm:pt>
    <dgm:pt modelId="{8B6CAB59-19C8-4BDA-A69B-F0C0A9891F2B}" type="pres">
      <dgm:prSet presAssocID="{B094223C-E53B-4476-8C54-DAE2571A90EC}" presName="connectorText" presStyleLbl="sibTrans2D1" presStyleIdx="1" presStyleCnt="3"/>
      <dgm:spPr/>
    </dgm:pt>
    <dgm:pt modelId="{86C5DDCE-E6CB-4E31-B67B-D90AA0D20052}" type="pres">
      <dgm:prSet presAssocID="{CB21D0B9-200A-48CF-B821-C1BFEE8CA8F7}" presName="node" presStyleLbl="node1" presStyleIdx="2" presStyleCnt="4">
        <dgm:presLayoutVars>
          <dgm:bulletEnabled val="1"/>
        </dgm:presLayoutVars>
      </dgm:prSet>
      <dgm:spPr/>
    </dgm:pt>
    <dgm:pt modelId="{40AB2079-E540-4E6A-A2E4-C02F088D5C15}" type="pres">
      <dgm:prSet presAssocID="{E5550F4E-F4A1-44AD-9083-B90E1F8607BF}" presName="sibTrans" presStyleLbl="sibTrans2D1" presStyleIdx="2" presStyleCnt="3"/>
      <dgm:spPr/>
    </dgm:pt>
    <dgm:pt modelId="{00FDD488-3207-447E-94A4-11EB1F29DCB7}" type="pres">
      <dgm:prSet presAssocID="{E5550F4E-F4A1-44AD-9083-B90E1F8607BF}" presName="connectorText" presStyleLbl="sibTrans2D1" presStyleIdx="2" presStyleCnt="3"/>
      <dgm:spPr/>
    </dgm:pt>
    <dgm:pt modelId="{941D0B9E-3A15-4435-A382-FD0EA41D9556}" type="pres">
      <dgm:prSet presAssocID="{9E5CCAD7-AD11-41E3-A721-02920AE773BB}" presName="node" presStyleLbl="node1" presStyleIdx="3" presStyleCnt="4">
        <dgm:presLayoutVars>
          <dgm:bulletEnabled val="1"/>
        </dgm:presLayoutVars>
      </dgm:prSet>
      <dgm:spPr/>
    </dgm:pt>
  </dgm:ptLst>
  <dgm:cxnLst>
    <dgm:cxn modelId="{8CFEC304-4811-476C-997B-63A6E42D84EC}" type="presOf" srcId="{CB21D0B9-200A-48CF-B821-C1BFEE8CA8F7}" destId="{86C5DDCE-E6CB-4E31-B67B-D90AA0D20052}" srcOrd="0" destOrd="0" presId="urn:microsoft.com/office/officeart/2005/8/layout/process1"/>
    <dgm:cxn modelId="{945AB514-2D91-48DB-A34F-C4EAFD4D7AC5}" type="presOf" srcId="{FA35D66F-C733-4FB4-BF6B-67FD7985AD36}" destId="{5954F94D-82C8-4053-AFE0-054888275C5A}" srcOrd="0" destOrd="0" presId="urn:microsoft.com/office/officeart/2005/8/layout/process1"/>
    <dgm:cxn modelId="{B4BD561F-4156-414E-B40C-0AC0ED1875CD}" type="presOf" srcId="{1322AD8D-5B41-4B76-A26F-0AC063C8B07A}" destId="{7212C27E-9598-4E94-9402-9CE574303116}" srcOrd="0" destOrd="0" presId="urn:microsoft.com/office/officeart/2005/8/layout/process1"/>
    <dgm:cxn modelId="{BF876128-DB7B-470D-8447-927F81818FBD}" type="presOf" srcId="{E5550F4E-F4A1-44AD-9083-B90E1F8607BF}" destId="{40AB2079-E540-4E6A-A2E4-C02F088D5C15}" srcOrd="0" destOrd="0" presId="urn:microsoft.com/office/officeart/2005/8/layout/process1"/>
    <dgm:cxn modelId="{864B6E3F-BD91-42AB-A97B-6C647DDDDCB0}" type="presOf" srcId="{B094223C-E53B-4476-8C54-DAE2571A90EC}" destId="{8B6CAB59-19C8-4BDA-A69B-F0C0A9891F2B}" srcOrd="1" destOrd="0" presId="urn:microsoft.com/office/officeart/2005/8/layout/process1"/>
    <dgm:cxn modelId="{52159A56-325B-4EF6-AD30-A8D6FFC068D1}" srcId="{FA35D66F-C733-4FB4-BF6B-67FD7985AD36}" destId="{CB21D0B9-200A-48CF-B821-C1BFEE8CA8F7}" srcOrd="2" destOrd="0" parTransId="{86D3F838-0DF4-4F96-BAF5-DDBEBADD553E}" sibTransId="{E5550F4E-F4A1-44AD-9083-B90E1F8607BF}"/>
    <dgm:cxn modelId="{11CBEC56-1772-4AD0-B21B-D6500ADCB326}" srcId="{1322AD8D-5B41-4B76-A26F-0AC063C8B07A}" destId="{C1EAE02B-FA15-4F07-9522-9953DFC84F43}" srcOrd="0" destOrd="0" parTransId="{4C6AAE25-AAC0-4948-A514-BC891DD17921}" sibTransId="{A3170CC2-40C0-459C-A1AE-223BA4B670B7}"/>
    <dgm:cxn modelId="{BAA83057-902C-4D6C-85BB-6280CEF5D86A}" type="presOf" srcId="{E73F76C1-3C8E-4F32-B2D2-BBE5B04B8B72}" destId="{40132597-C05A-4BDD-85AE-E56F9AA59131}" srcOrd="0" destOrd="0" presId="urn:microsoft.com/office/officeart/2005/8/layout/process1"/>
    <dgm:cxn modelId="{18D96A81-9CD2-4C3C-B3DA-9EF064060652}" type="presOf" srcId="{9B7204AA-CD52-495E-A2CF-2464B628C0CF}" destId="{6FFCA97A-8C9B-482A-93D5-EE1F04A6F6F4}" srcOrd="0" destOrd="0" presId="urn:microsoft.com/office/officeart/2005/8/layout/process1"/>
    <dgm:cxn modelId="{77AF0288-1893-4869-AF4A-E0B090F5ADA8}" srcId="{FA35D66F-C733-4FB4-BF6B-67FD7985AD36}" destId="{9E5CCAD7-AD11-41E3-A721-02920AE773BB}" srcOrd="3" destOrd="0" parTransId="{E93D8A9F-F942-4DCA-A91D-243084411251}" sibTransId="{0CC395FC-1391-431E-A46A-B84753D72D92}"/>
    <dgm:cxn modelId="{692F7C8D-5EC2-4FD6-A049-34432EC41A24}" type="presOf" srcId="{E73F76C1-3C8E-4F32-B2D2-BBE5B04B8B72}" destId="{28290451-DC99-4CE6-A2C5-6FBBD267F2A2}" srcOrd="1" destOrd="0" presId="urn:microsoft.com/office/officeart/2005/8/layout/process1"/>
    <dgm:cxn modelId="{97C5DE9E-14A0-4D25-8137-84B746029CCE}" type="presOf" srcId="{C1EAE02B-FA15-4F07-9522-9953DFC84F43}" destId="{7212C27E-9598-4E94-9402-9CE574303116}" srcOrd="0" destOrd="1" presId="urn:microsoft.com/office/officeart/2005/8/layout/process1"/>
    <dgm:cxn modelId="{1E84D7B6-7D47-4259-9C64-07DA8BA8E936}" type="presOf" srcId="{E5550F4E-F4A1-44AD-9083-B90E1F8607BF}" destId="{00FDD488-3207-447E-94A4-11EB1F29DCB7}" srcOrd="1" destOrd="0" presId="urn:microsoft.com/office/officeart/2005/8/layout/process1"/>
    <dgm:cxn modelId="{279749BC-17D7-482A-B415-63B732FA1109}" srcId="{FA35D66F-C733-4FB4-BF6B-67FD7985AD36}" destId="{9B7204AA-CD52-495E-A2CF-2464B628C0CF}" srcOrd="1" destOrd="0" parTransId="{223D692F-A663-4921-9FDB-C57B2C16D46C}" sibTransId="{B094223C-E53B-4476-8C54-DAE2571A90EC}"/>
    <dgm:cxn modelId="{09036AD5-96FF-4D86-B584-339DB7AFA630}" srcId="{FA35D66F-C733-4FB4-BF6B-67FD7985AD36}" destId="{1322AD8D-5B41-4B76-A26F-0AC063C8B07A}" srcOrd="0" destOrd="0" parTransId="{DD100FBD-70EE-4677-B084-0B937AC7F92A}" sibTransId="{E73F76C1-3C8E-4F32-B2D2-BBE5B04B8B72}"/>
    <dgm:cxn modelId="{7D88D7DC-E091-4404-AAFA-C584630C6EB4}" type="presOf" srcId="{B094223C-E53B-4476-8C54-DAE2571A90EC}" destId="{4383C746-86C1-47CF-9D71-C7C9AD37D85D}" srcOrd="0" destOrd="0" presId="urn:microsoft.com/office/officeart/2005/8/layout/process1"/>
    <dgm:cxn modelId="{90AF22F2-AF49-4B7B-AB41-D402BBA91A05}" type="presOf" srcId="{9E5CCAD7-AD11-41E3-A721-02920AE773BB}" destId="{941D0B9E-3A15-4435-A382-FD0EA41D9556}" srcOrd="0" destOrd="0" presId="urn:microsoft.com/office/officeart/2005/8/layout/process1"/>
    <dgm:cxn modelId="{42732D2F-29AB-49CB-9A12-E65AAB401D39}" type="presParOf" srcId="{5954F94D-82C8-4053-AFE0-054888275C5A}" destId="{7212C27E-9598-4E94-9402-9CE574303116}" srcOrd="0" destOrd="0" presId="urn:microsoft.com/office/officeart/2005/8/layout/process1"/>
    <dgm:cxn modelId="{3E4C2F0F-96E4-441B-A287-CEB62A883E2C}" type="presParOf" srcId="{5954F94D-82C8-4053-AFE0-054888275C5A}" destId="{40132597-C05A-4BDD-85AE-E56F9AA59131}" srcOrd="1" destOrd="0" presId="urn:microsoft.com/office/officeart/2005/8/layout/process1"/>
    <dgm:cxn modelId="{1BA7621F-9B10-43FB-94B8-BE16D9AB1906}" type="presParOf" srcId="{40132597-C05A-4BDD-85AE-E56F9AA59131}" destId="{28290451-DC99-4CE6-A2C5-6FBBD267F2A2}" srcOrd="0" destOrd="0" presId="urn:microsoft.com/office/officeart/2005/8/layout/process1"/>
    <dgm:cxn modelId="{79170854-44BE-49A2-9871-0C1A4D1DB03F}" type="presParOf" srcId="{5954F94D-82C8-4053-AFE0-054888275C5A}" destId="{6FFCA97A-8C9B-482A-93D5-EE1F04A6F6F4}" srcOrd="2" destOrd="0" presId="urn:microsoft.com/office/officeart/2005/8/layout/process1"/>
    <dgm:cxn modelId="{C8AC5EB0-B585-4838-A485-6E7A1518383B}" type="presParOf" srcId="{5954F94D-82C8-4053-AFE0-054888275C5A}" destId="{4383C746-86C1-47CF-9D71-C7C9AD37D85D}" srcOrd="3" destOrd="0" presId="urn:microsoft.com/office/officeart/2005/8/layout/process1"/>
    <dgm:cxn modelId="{B6ADB8FB-261E-4E9A-9373-9AC86DA390A7}" type="presParOf" srcId="{4383C746-86C1-47CF-9D71-C7C9AD37D85D}" destId="{8B6CAB59-19C8-4BDA-A69B-F0C0A9891F2B}" srcOrd="0" destOrd="0" presId="urn:microsoft.com/office/officeart/2005/8/layout/process1"/>
    <dgm:cxn modelId="{0F948789-81CA-4929-91B2-924EBE6960B8}" type="presParOf" srcId="{5954F94D-82C8-4053-AFE0-054888275C5A}" destId="{86C5DDCE-E6CB-4E31-B67B-D90AA0D20052}" srcOrd="4" destOrd="0" presId="urn:microsoft.com/office/officeart/2005/8/layout/process1"/>
    <dgm:cxn modelId="{4C1660FD-7F21-4E25-B38C-4E684A266F7E}" type="presParOf" srcId="{5954F94D-82C8-4053-AFE0-054888275C5A}" destId="{40AB2079-E540-4E6A-A2E4-C02F088D5C15}" srcOrd="5" destOrd="0" presId="urn:microsoft.com/office/officeart/2005/8/layout/process1"/>
    <dgm:cxn modelId="{C70FE708-EE40-4B78-B011-36B5E6D0C86D}" type="presParOf" srcId="{40AB2079-E540-4E6A-A2E4-C02F088D5C15}" destId="{00FDD488-3207-447E-94A4-11EB1F29DCB7}" srcOrd="0" destOrd="0" presId="urn:microsoft.com/office/officeart/2005/8/layout/process1"/>
    <dgm:cxn modelId="{6D0B9954-5F91-4F44-A8EB-06483002B98C}" type="presParOf" srcId="{5954F94D-82C8-4053-AFE0-054888275C5A}" destId="{941D0B9E-3A15-4435-A382-FD0EA41D9556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87CAB7A-4BC1-45FF-A6BE-B56BEFC885E8}" type="doc">
      <dgm:prSet loTypeId="urn:microsoft.com/office/officeart/2005/8/layout/hProcess11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0BBB53D-9811-4A9E-BD6D-90FB694E1D0A}">
      <dgm:prSet phldrT="[Text]"/>
      <dgm:spPr/>
      <dgm:t>
        <a:bodyPr/>
        <a:lstStyle/>
        <a:p>
          <a:r>
            <a:rPr lang="bg-BG" dirty="0"/>
            <a:t>Октомври 2021 – изчистване на идеята и дефиниране на проекта</a:t>
          </a:r>
          <a:endParaRPr lang="en-US" dirty="0"/>
        </a:p>
      </dgm:t>
    </dgm:pt>
    <dgm:pt modelId="{64C451E5-9881-49AC-9704-AA81DBA3CBC1}" type="parTrans" cxnId="{2512B0B4-D73A-43EC-86C0-2B9FB06C229A}">
      <dgm:prSet/>
      <dgm:spPr/>
      <dgm:t>
        <a:bodyPr/>
        <a:lstStyle/>
        <a:p>
          <a:endParaRPr lang="en-US"/>
        </a:p>
      </dgm:t>
    </dgm:pt>
    <dgm:pt modelId="{7EC93DF5-4109-4433-A2CA-7D6FE338C518}" type="sibTrans" cxnId="{2512B0B4-D73A-43EC-86C0-2B9FB06C229A}">
      <dgm:prSet/>
      <dgm:spPr/>
      <dgm:t>
        <a:bodyPr/>
        <a:lstStyle/>
        <a:p>
          <a:endParaRPr lang="en-US"/>
        </a:p>
      </dgm:t>
    </dgm:pt>
    <dgm:pt modelId="{FA52A240-C041-4CED-BF22-DF4A338AB8A9}">
      <dgm:prSet phldrT="[Text]"/>
      <dgm:spPr/>
      <dgm:t>
        <a:bodyPr/>
        <a:lstStyle/>
        <a:p>
          <a:r>
            <a:rPr lang="bg-BG" dirty="0"/>
            <a:t>Ноември 2021 – търсене на нужните части</a:t>
          </a:r>
          <a:endParaRPr lang="en-US" dirty="0"/>
        </a:p>
      </dgm:t>
    </dgm:pt>
    <dgm:pt modelId="{36F0E7E7-0537-4BD7-AA7E-8C64DC6FD17D}" type="parTrans" cxnId="{053D3B29-E8FB-4A86-9170-83FB7BA20E62}">
      <dgm:prSet/>
      <dgm:spPr/>
      <dgm:t>
        <a:bodyPr/>
        <a:lstStyle/>
        <a:p>
          <a:endParaRPr lang="en-US"/>
        </a:p>
      </dgm:t>
    </dgm:pt>
    <dgm:pt modelId="{7B6242D1-F8C8-43DA-918F-6B665393FEED}" type="sibTrans" cxnId="{053D3B29-E8FB-4A86-9170-83FB7BA20E62}">
      <dgm:prSet/>
      <dgm:spPr/>
      <dgm:t>
        <a:bodyPr/>
        <a:lstStyle/>
        <a:p>
          <a:endParaRPr lang="en-US"/>
        </a:p>
      </dgm:t>
    </dgm:pt>
    <dgm:pt modelId="{28B1FFFA-0FD0-40EE-B48B-E0D3AB4FC85A}">
      <dgm:prSet phldrT="[Text]"/>
      <dgm:spPr/>
      <dgm:t>
        <a:bodyPr/>
        <a:lstStyle/>
        <a:p>
          <a:r>
            <a:rPr lang="bg-BG" dirty="0"/>
            <a:t>Февруари 2022 – започване на работа по проекта</a:t>
          </a:r>
          <a:endParaRPr lang="en-US" dirty="0"/>
        </a:p>
      </dgm:t>
    </dgm:pt>
    <dgm:pt modelId="{DA2943AA-CC72-49B1-BDA0-A1A1CCF08121}" type="parTrans" cxnId="{72CE68A6-CDEE-44AA-8D54-3C0A71FBA49F}">
      <dgm:prSet/>
      <dgm:spPr/>
      <dgm:t>
        <a:bodyPr/>
        <a:lstStyle/>
        <a:p>
          <a:endParaRPr lang="en-US"/>
        </a:p>
      </dgm:t>
    </dgm:pt>
    <dgm:pt modelId="{9CB31388-CEB5-4F89-B985-9731E0ABDB51}" type="sibTrans" cxnId="{72CE68A6-CDEE-44AA-8D54-3C0A71FBA49F}">
      <dgm:prSet/>
      <dgm:spPr/>
      <dgm:t>
        <a:bodyPr/>
        <a:lstStyle/>
        <a:p>
          <a:endParaRPr lang="en-US"/>
        </a:p>
      </dgm:t>
    </dgm:pt>
    <dgm:pt modelId="{E50BD9FD-AF8F-4101-ABEA-91F9E336F2A2}">
      <dgm:prSet phldrT="[Text]"/>
      <dgm:spPr/>
      <dgm:t>
        <a:bodyPr/>
        <a:lstStyle/>
        <a:p>
          <a:r>
            <a:rPr lang="bg-BG" dirty="0"/>
            <a:t>Разбиране на работата на моторите и синхронизирането им</a:t>
          </a:r>
          <a:endParaRPr lang="en-US" dirty="0"/>
        </a:p>
      </dgm:t>
    </dgm:pt>
    <dgm:pt modelId="{346E39B3-7485-413A-88FE-C8B8FD63BF08}" type="parTrans" cxnId="{85C4533B-9652-41B7-8507-F189259D1B34}">
      <dgm:prSet/>
      <dgm:spPr/>
      <dgm:t>
        <a:bodyPr/>
        <a:lstStyle/>
        <a:p>
          <a:endParaRPr lang="en-US"/>
        </a:p>
      </dgm:t>
    </dgm:pt>
    <dgm:pt modelId="{D1D1BE97-8BD9-434D-A331-A367AAE300FA}" type="sibTrans" cxnId="{85C4533B-9652-41B7-8507-F189259D1B34}">
      <dgm:prSet/>
      <dgm:spPr/>
      <dgm:t>
        <a:bodyPr/>
        <a:lstStyle/>
        <a:p>
          <a:endParaRPr lang="en-US"/>
        </a:p>
      </dgm:t>
    </dgm:pt>
    <dgm:pt modelId="{17277D68-6F04-4EAE-A41F-6E474206CD49}">
      <dgm:prSet phldrT="[Text]"/>
      <dgm:spPr/>
      <dgm:t>
        <a:bodyPr/>
        <a:lstStyle/>
        <a:p>
          <a:r>
            <a:rPr lang="bg-BG" dirty="0"/>
            <a:t>Разбиране на работата на сензорите и добавянето им в проекта</a:t>
          </a:r>
          <a:endParaRPr lang="en-US" dirty="0"/>
        </a:p>
      </dgm:t>
    </dgm:pt>
    <dgm:pt modelId="{0772C453-B582-4B5F-9D5E-90EC9D7BF1EA}" type="parTrans" cxnId="{5D6DF94F-9ED3-42D9-AFBE-D8241D61AD30}">
      <dgm:prSet/>
      <dgm:spPr/>
      <dgm:t>
        <a:bodyPr/>
        <a:lstStyle/>
        <a:p>
          <a:endParaRPr lang="en-US"/>
        </a:p>
      </dgm:t>
    </dgm:pt>
    <dgm:pt modelId="{70D3B5F4-8765-463F-B96B-1DF9C477A4A7}" type="sibTrans" cxnId="{5D6DF94F-9ED3-42D9-AFBE-D8241D61AD30}">
      <dgm:prSet/>
      <dgm:spPr/>
      <dgm:t>
        <a:bodyPr/>
        <a:lstStyle/>
        <a:p>
          <a:endParaRPr lang="en-US"/>
        </a:p>
      </dgm:t>
    </dgm:pt>
    <dgm:pt modelId="{6E9CB679-B5FB-447B-9F54-B9AD0E315C18}">
      <dgm:prSet phldrT="[Text]"/>
      <dgm:spPr/>
      <dgm:t>
        <a:bodyPr/>
        <a:lstStyle/>
        <a:p>
          <a:r>
            <a:rPr lang="bg-BG" dirty="0"/>
            <a:t>Март 2022 – изработка на корпус за проекта</a:t>
          </a:r>
          <a:endParaRPr lang="en-US" dirty="0"/>
        </a:p>
      </dgm:t>
    </dgm:pt>
    <dgm:pt modelId="{89C4A204-22E0-4428-864D-A6F6EBD28D2F}" type="parTrans" cxnId="{72FA32FA-CD3D-4500-91AB-5447CB1675AB}">
      <dgm:prSet/>
      <dgm:spPr/>
      <dgm:t>
        <a:bodyPr/>
        <a:lstStyle/>
        <a:p>
          <a:endParaRPr lang="en-US"/>
        </a:p>
      </dgm:t>
    </dgm:pt>
    <dgm:pt modelId="{A8BB3AFD-FF83-44F2-A1D4-186B1171C40D}" type="sibTrans" cxnId="{72FA32FA-CD3D-4500-91AB-5447CB1675AB}">
      <dgm:prSet/>
      <dgm:spPr/>
      <dgm:t>
        <a:bodyPr/>
        <a:lstStyle/>
        <a:p>
          <a:endParaRPr lang="en-US"/>
        </a:p>
      </dgm:t>
    </dgm:pt>
    <dgm:pt modelId="{C29ED48D-95E8-476C-A0F5-8C1C76EC8C6D}" type="pres">
      <dgm:prSet presAssocID="{987CAB7A-4BC1-45FF-A6BE-B56BEFC885E8}" presName="Name0" presStyleCnt="0">
        <dgm:presLayoutVars>
          <dgm:dir/>
          <dgm:resizeHandles val="exact"/>
        </dgm:presLayoutVars>
      </dgm:prSet>
      <dgm:spPr/>
    </dgm:pt>
    <dgm:pt modelId="{BFF0BCBB-CB7F-4CAF-AE08-DEE70668C437}" type="pres">
      <dgm:prSet presAssocID="{987CAB7A-4BC1-45FF-A6BE-B56BEFC885E8}" presName="arrow" presStyleLbl="bgShp" presStyleIdx="0" presStyleCnt="1"/>
      <dgm:spPr/>
    </dgm:pt>
    <dgm:pt modelId="{D9D7D21C-42CE-44F7-8C20-0DE536B45612}" type="pres">
      <dgm:prSet presAssocID="{987CAB7A-4BC1-45FF-A6BE-B56BEFC885E8}" presName="points" presStyleCnt="0"/>
      <dgm:spPr/>
    </dgm:pt>
    <dgm:pt modelId="{D4C70A8E-BD70-410D-B50A-B429750370A0}" type="pres">
      <dgm:prSet presAssocID="{D0BBB53D-9811-4A9E-BD6D-90FB694E1D0A}" presName="compositeA" presStyleCnt="0"/>
      <dgm:spPr/>
    </dgm:pt>
    <dgm:pt modelId="{58B571B7-607E-4250-9A50-FD210DB3760F}" type="pres">
      <dgm:prSet presAssocID="{D0BBB53D-9811-4A9E-BD6D-90FB694E1D0A}" presName="textA" presStyleLbl="revTx" presStyleIdx="0" presStyleCnt="3">
        <dgm:presLayoutVars>
          <dgm:bulletEnabled val="1"/>
        </dgm:presLayoutVars>
      </dgm:prSet>
      <dgm:spPr/>
    </dgm:pt>
    <dgm:pt modelId="{938DD0DD-1BFC-466B-9FB8-2296CC97DF35}" type="pres">
      <dgm:prSet presAssocID="{D0BBB53D-9811-4A9E-BD6D-90FB694E1D0A}" presName="circleA" presStyleLbl="node1" presStyleIdx="0" presStyleCnt="3"/>
      <dgm:spPr/>
    </dgm:pt>
    <dgm:pt modelId="{92BC900A-9871-437A-B40F-79D68CA06468}" type="pres">
      <dgm:prSet presAssocID="{D0BBB53D-9811-4A9E-BD6D-90FB694E1D0A}" presName="spaceA" presStyleCnt="0"/>
      <dgm:spPr/>
    </dgm:pt>
    <dgm:pt modelId="{FEF17693-1F24-443A-A4AE-50788024B7BA}" type="pres">
      <dgm:prSet presAssocID="{7EC93DF5-4109-4433-A2CA-7D6FE338C518}" presName="space" presStyleCnt="0"/>
      <dgm:spPr/>
    </dgm:pt>
    <dgm:pt modelId="{A0394BE9-CD6E-416C-A073-793B97D21B90}" type="pres">
      <dgm:prSet presAssocID="{28B1FFFA-0FD0-40EE-B48B-E0D3AB4FC85A}" presName="compositeB" presStyleCnt="0"/>
      <dgm:spPr/>
    </dgm:pt>
    <dgm:pt modelId="{7E7C6111-8223-4D25-BB11-77DC412CEAAB}" type="pres">
      <dgm:prSet presAssocID="{28B1FFFA-0FD0-40EE-B48B-E0D3AB4FC85A}" presName="textB" presStyleLbl="revTx" presStyleIdx="1" presStyleCnt="3">
        <dgm:presLayoutVars>
          <dgm:bulletEnabled val="1"/>
        </dgm:presLayoutVars>
      </dgm:prSet>
      <dgm:spPr/>
    </dgm:pt>
    <dgm:pt modelId="{AB86C10B-957E-4566-A172-E71623A87B18}" type="pres">
      <dgm:prSet presAssocID="{28B1FFFA-0FD0-40EE-B48B-E0D3AB4FC85A}" presName="circleB" presStyleLbl="node1" presStyleIdx="1" presStyleCnt="3"/>
      <dgm:spPr/>
    </dgm:pt>
    <dgm:pt modelId="{DC0841D6-05D6-489F-8BE7-1BCE72CEE41A}" type="pres">
      <dgm:prSet presAssocID="{28B1FFFA-0FD0-40EE-B48B-E0D3AB4FC85A}" presName="spaceB" presStyleCnt="0"/>
      <dgm:spPr/>
    </dgm:pt>
    <dgm:pt modelId="{6334D934-3C23-443C-8094-E9382A78D1B1}" type="pres">
      <dgm:prSet presAssocID="{9CB31388-CEB5-4F89-B985-9731E0ABDB51}" presName="space" presStyleCnt="0"/>
      <dgm:spPr/>
    </dgm:pt>
    <dgm:pt modelId="{9CBCEF2F-B113-4AFF-A470-B23819E8E92B}" type="pres">
      <dgm:prSet presAssocID="{6E9CB679-B5FB-447B-9F54-B9AD0E315C18}" presName="compositeA" presStyleCnt="0"/>
      <dgm:spPr/>
    </dgm:pt>
    <dgm:pt modelId="{EA05E43E-217E-46D1-A5E5-ADA62A3F73C9}" type="pres">
      <dgm:prSet presAssocID="{6E9CB679-B5FB-447B-9F54-B9AD0E315C18}" presName="textA" presStyleLbl="revTx" presStyleIdx="2" presStyleCnt="3">
        <dgm:presLayoutVars>
          <dgm:bulletEnabled val="1"/>
        </dgm:presLayoutVars>
      </dgm:prSet>
      <dgm:spPr/>
    </dgm:pt>
    <dgm:pt modelId="{879AF5B2-97C9-490C-A511-C2994EE7BC2D}" type="pres">
      <dgm:prSet presAssocID="{6E9CB679-B5FB-447B-9F54-B9AD0E315C18}" presName="circleA" presStyleLbl="node1" presStyleIdx="2" presStyleCnt="3"/>
      <dgm:spPr/>
    </dgm:pt>
    <dgm:pt modelId="{6D02E878-2272-4130-9E27-83CEE6AC9877}" type="pres">
      <dgm:prSet presAssocID="{6E9CB679-B5FB-447B-9F54-B9AD0E315C18}" presName="spaceA" presStyleCnt="0"/>
      <dgm:spPr/>
    </dgm:pt>
  </dgm:ptLst>
  <dgm:cxnLst>
    <dgm:cxn modelId="{0DB99108-F412-4B69-A451-92FD4FA13C3A}" type="presOf" srcId="{E50BD9FD-AF8F-4101-ABEA-91F9E336F2A2}" destId="{7E7C6111-8223-4D25-BB11-77DC412CEAAB}" srcOrd="0" destOrd="1" presId="urn:microsoft.com/office/officeart/2005/8/layout/hProcess11"/>
    <dgm:cxn modelId="{05C1A00F-842A-4310-9F73-AD4A3FB28D9A}" type="presOf" srcId="{6E9CB679-B5FB-447B-9F54-B9AD0E315C18}" destId="{EA05E43E-217E-46D1-A5E5-ADA62A3F73C9}" srcOrd="0" destOrd="0" presId="urn:microsoft.com/office/officeart/2005/8/layout/hProcess11"/>
    <dgm:cxn modelId="{867D8012-0A24-4D73-AF65-2706A6FBB92B}" type="presOf" srcId="{FA52A240-C041-4CED-BF22-DF4A338AB8A9}" destId="{58B571B7-607E-4250-9A50-FD210DB3760F}" srcOrd="0" destOrd="1" presId="urn:microsoft.com/office/officeart/2005/8/layout/hProcess11"/>
    <dgm:cxn modelId="{053D3B29-E8FB-4A86-9170-83FB7BA20E62}" srcId="{D0BBB53D-9811-4A9E-BD6D-90FB694E1D0A}" destId="{FA52A240-C041-4CED-BF22-DF4A338AB8A9}" srcOrd="0" destOrd="0" parTransId="{36F0E7E7-0537-4BD7-AA7E-8C64DC6FD17D}" sibTransId="{7B6242D1-F8C8-43DA-918F-6B665393FEED}"/>
    <dgm:cxn modelId="{85C4533B-9652-41B7-8507-F189259D1B34}" srcId="{28B1FFFA-0FD0-40EE-B48B-E0D3AB4FC85A}" destId="{E50BD9FD-AF8F-4101-ABEA-91F9E336F2A2}" srcOrd="0" destOrd="0" parTransId="{346E39B3-7485-413A-88FE-C8B8FD63BF08}" sibTransId="{D1D1BE97-8BD9-434D-A331-A367AAE300FA}"/>
    <dgm:cxn modelId="{5D6DF94F-9ED3-42D9-AFBE-D8241D61AD30}" srcId="{28B1FFFA-0FD0-40EE-B48B-E0D3AB4FC85A}" destId="{17277D68-6F04-4EAE-A41F-6E474206CD49}" srcOrd="1" destOrd="0" parTransId="{0772C453-B582-4B5F-9D5E-90EC9D7BF1EA}" sibTransId="{70D3B5F4-8765-463F-B96B-1DF9C477A4A7}"/>
    <dgm:cxn modelId="{19119855-7BC0-4A5B-A414-A887100B0C56}" type="presOf" srcId="{987CAB7A-4BC1-45FF-A6BE-B56BEFC885E8}" destId="{C29ED48D-95E8-476C-A0F5-8C1C76EC8C6D}" srcOrd="0" destOrd="0" presId="urn:microsoft.com/office/officeart/2005/8/layout/hProcess11"/>
    <dgm:cxn modelId="{72CE68A6-CDEE-44AA-8D54-3C0A71FBA49F}" srcId="{987CAB7A-4BC1-45FF-A6BE-B56BEFC885E8}" destId="{28B1FFFA-0FD0-40EE-B48B-E0D3AB4FC85A}" srcOrd="1" destOrd="0" parTransId="{DA2943AA-CC72-49B1-BDA0-A1A1CCF08121}" sibTransId="{9CB31388-CEB5-4F89-B985-9731E0ABDB51}"/>
    <dgm:cxn modelId="{2512B0B4-D73A-43EC-86C0-2B9FB06C229A}" srcId="{987CAB7A-4BC1-45FF-A6BE-B56BEFC885E8}" destId="{D0BBB53D-9811-4A9E-BD6D-90FB694E1D0A}" srcOrd="0" destOrd="0" parTransId="{64C451E5-9881-49AC-9704-AA81DBA3CBC1}" sibTransId="{7EC93DF5-4109-4433-A2CA-7D6FE338C518}"/>
    <dgm:cxn modelId="{E3598DC9-BDF2-473B-92C9-31B054BB926D}" type="presOf" srcId="{D0BBB53D-9811-4A9E-BD6D-90FB694E1D0A}" destId="{58B571B7-607E-4250-9A50-FD210DB3760F}" srcOrd="0" destOrd="0" presId="urn:microsoft.com/office/officeart/2005/8/layout/hProcess11"/>
    <dgm:cxn modelId="{46C76EE1-04C3-4544-A935-56CA111D6BF7}" type="presOf" srcId="{28B1FFFA-0FD0-40EE-B48B-E0D3AB4FC85A}" destId="{7E7C6111-8223-4D25-BB11-77DC412CEAAB}" srcOrd="0" destOrd="0" presId="urn:microsoft.com/office/officeart/2005/8/layout/hProcess11"/>
    <dgm:cxn modelId="{72FA32FA-CD3D-4500-91AB-5447CB1675AB}" srcId="{987CAB7A-4BC1-45FF-A6BE-B56BEFC885E8}" destId="{6E9CB679-B5FB-447B-9F54-B9AD0E315C18}" srcOrd="2" destOrd="0" parTransId="{89C4A204-22E0-4428-864D-A6F6EBD28D2F}" sibTransId="{A8BB3AFD-FF83-44F2-A1D4-186B1171C40D}"/>
    <dgm:cxn modelId="{B56013FD-2CA0-4CAB-A442-25CC8009692B}" type="presOf" srcId="{17277D68-6F04-4EAE-A41F-6E474206CD49}" destId="{7E7C6111-8223-4D25-BB11-77DC412CEAAB}" srcOrd="0" destOrd="2" presId="urn:microsoft.com/office/officeart/2005/8/layout/hProcess11"/>
    <dgm:cxn modelId="{3BA1CB48-4BD0-4637-B18F-EC809C4B5F96}" type="presParOf" srcId="{C29ED48D-95E8-476C-A0F5-8C1C76EC8C6D}" destId="{BFF0BCBB-CB7F-4CAF-AE08-DEE70668C437}" srcOrd="0" destOrd="0" presId="urn:microsoft.com/office/officeart/2005/8/layout/hProcess11"/>
    <dgm:cxn modelId="{64AAAE3E-A865-4DAA-BFFB-2ACE027BB4E3}" type="presParOf" srcId="{C29ED48D-95E8-476C-A0F5-8C1C76EC8C6D}" destId="{D9D7D21C-42CE-44F7-8C20-0DE536B45612}" srcOrd="1" destOrd="0" presId="urn:microsoft.com/office/officeart/2005/8/layout/hProcess11"/>
    <dgm:cxn modelId="{3297959C-22D3-4C74-BBCD-F49409EC3C1E}" type="presParOf" srcId="{D9D7D21C-42CE-44F7-8C20-0DE536B45612}" destId="{D4C70A8E-BD70-410D-B50A-B429750370A0}" srcOrd="0" destOrd="0" presId="urn:microsoft.com/office/officeart/2005/8/layout/hProcess11"/>
    <dgm:cxn modelId="{3A5A3B0F-8F64-4894-B1D5-0572B66F27C9}" type="presParOf" srcId="{D4C70A8E-BD70-410D-B50A-B429750370A0}" destId="{58B571B7-607E-4250-9A50-FD210DB3760F}" srcOrd="0" destOrd="0" presId="urn:microsoft.com/office/officeart/2005/8/layout/hProcess11"/>
    <dgm:cxn modelId="{7AD38C97-B869-4096-BD1B-27609869EF71}" type="presParOf" srcId="{D4C70A8E-BD70-410D-B50A-B429750370A0}" destId="{938DD0DD-1BFC-466B-9FB8-2296CC97DF35}" srcOrd="1" destOrd="0" presId="urn:microsoft.com/office/officeart/2005/8/layout/hProcess11"/>
    <dgm:cxn modelId="{B340E89C-5076-475B-A529-FE5F4CBE62C4}" type="presParOf" srcId="{D4C70A8E-BD70-410D-B50A-B429750370A0}" destId="{92BC900A-9871-437A-B40F-79D68CA06468}" srcOrd="2" destOrd="0" presId="urn:microsoft.com/office/officeart/2005/8/layout/hProcess11"/>
    <dgm:cxn modelId="{4FEABDBE-EC45-4E04-B1F8-AD424B484B82}" type="presParOf" srcId="{D9D7D21C-42CE-44F7-8C20-0DE536B45612}" destId="{FEF17693-1F24-443A-A4AE-50788024B7BA}" srcOrd="1" destOrd="0" presId="urn:microsoft.com/office/officeart/2005/8/layout/hProcess11"/>
    <dgm:cxn modelId="{3E4D8D81-29A7-499F-AF4B-CADC283D232B}" type="presParOf" srcId="{D9D7D21C-42CE-44F7-8C20-0DE536B45612}" destId="{A0394BE9-CD6E-416C-A073-793B97D21B90}" srcOrd="2" destOrd="0" presId="urn:microsoft.com/office/officeart/2005/8/layout/hProcess11"/>
    <dgm:cxn modelId="{F40FF5F1-3035-4297-A7C9-892E77FD1FF1}" type="presParOf" srcId="{A0394BE9-CD6E-416C-A073-793B97D21B90}" destId="{7E7C6111-8223-4D25-BB11-77DC412CEAAB}" srcOrd="0" destOrd="0" presId="urn:microsoft.com/office/officeart/2005/8/layout/hProcess11"/>
    <dgm:cxn modelId="{2C1EFCDA-A95D-4D05-9B32-693FD936B867}" type="presParOf" srcId="{A0394BE9-CD6E-416C-A073-793B97D21B90}" destId="{AB86C10B-957E-4566-A172-E71623A87B18}" srcOrd="1" destOrd="0" presId="urn:microsoft.com/office/officeart/2005/8/layout/hProcess11"/>
    <dgm:cxn modelId="{581540DA-01AC-4532-9511-160584CBFF4C}" type="presParOf" srcId="{A0394BE9-CD6E-416C-A073-793B97D21B90}" destId="{DC0841D6-05D6-489F-8BE7-1BCE72CEE41A}" srcOrd="2" destOrd="0" presId="urn:microsoft.com/office/officeart/2005/8/layout/hProcess11"/>
    <dgm:cxn modelId="{BBD16BD5-F7AF-49A9-9847-B2A50CB576E9}" type="presParOf" srcId="{D9D7D21C-42CE-44F7-8C20-0DE536B45612}" destId="{6334D934-3C23-443C-8094-E9382A78D1B1}" srcOrd="3" destOrd="0" presId="urn:microsoft.com/office/officeart/2005/8/layout/hProcess11"/>
    <dgm:cxn modelId="{0B0C1FC1-67B0-4621-AD42-263FB1540FA6}" type="presParOf" srcId="{D9D7D21C-42CE-44F7-8C20-0DE536B45612}" destId="{9CBCEF2F-B113-4AFF-A470-B23819E8E92B}" srcOrd="4" destOrd="0" presId="urn:microsoft.com/office/officeart/2005/8/layout/hProcess11"/>
    <dgm:cxn modelId="{CE59EA92-44A5-42A7-8C7C-1CD3F06EFCCF}" type="presParOf" srcId="{9CBCEF2F-B113-4AFF-A470-B23819E8E92B}" destId="{EA05E43E-217E-46D1-A5E5-ADA62A3F73C9}" srcOrd="0" destOrd="0" presId="urn:microsoft.com/office/officeart/2005/8/layout/hProcess11"/>
    <dgm:cxn modelId="{00B53FB4-5F45-4B7C-9685-C059DEF65044}" type="presParOf" srcId="{9CBCEF2F-B113-4AFF-A470-B23819E8E92B}" destId="{879AF5B2-97C9-490C-A511-C2994EE7BC2D}" srcOrd="1" destOrd="0" presId="urn:microsoft.com/office/officeart/2005/8/layout/hProcess11"/>
    <dgm:cxn modelId="{03051A73-9249-4BB9-A2D7-C58FCA7C3ABE}" type="presParOf" srcId="{9CBCEF2F-B113-4AFF-A470-B23819E8E92B}" destId="{6D02E878-2272-4130-9E27-83CEE6AC9877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12C27E-9598-4E94-9402-9CE574303116}">
      <dsp:nvSpPr>
        <dsp:cNvPr id="0" name=""/>
        <dsp:cNvSpPr/>
      </dsp:nvSpPr>
      <dsp:spPr>
        <a:xfrm>
          <a:off x="4709" y="1061603"/>
          <a:ext cx="2059310" cy="222019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800" kern="1200" dirty="0"/>
            <a:t>1. Сензор започва да сканира периметър, за да провери дали има играч наблизо.</a:t>
          </a:r>
          <a:endParaRPr lang="en-US" sz="18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400" kern="1200"/>
        </a:p>
      </dsp:txBody>
      <dsp:txXfrm>
        <a:off x="65024" y="1121918"/>
        <a:ext cx="1938680" cy="2099563"/>
      </dsp:txXfrm>
    </dsp:sp>
    <dsp:sp modelId="{40132597-C05A-4BDD-85AE-E56F9AA59131}">
      <dsp:nvSpPr>
        <dsp:cNvPr id="0" name=""/>
        <dsp:cNvSpPr/>
      </dsp:nvSpPr>
      <dsp:spPr>
        <a:xfrm>
          <a:off x="2269950" y="1916345"/>
          <a:ext cx="436573" cy="51070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269950" y="2018487"/>
        <a:ext cx="305601" cy="306424"/>
      </dsp:txXfrm>
    </dsp:sp>
    <dsp:sp modelId="{6FFCA97A-8C9B-482A-93D5-EE1F04A6F6F4}">
      <dsp:nvSpPr>
        <dsp:cNvPr id="0" name=""/>
        <dsp:cNvSpPr/>
      </dsp:nvSpPr>
      <dsp:spPr>
        <a:xfrm>
          <a:off x="2887743" y="1061603"/>
          <a:ext cx="2059310" cy="222019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800" kern="1200" dirty="0"/>
            <a:t>2. Когато засече играч, кошът се завърта фронтално срещу играча</a:t>
          </a:r>
          <a:endParaRPr lang="en-US" sz="1800" kern="1200" dirty="0"/>
        </a:p>
      </dsp:txBody>
      <dsp:txXfrm>
        <a:off x="2948058" y="1121918"/>
        <a:ext cx="1938680" cy="2099563"/>
      </dsp:txXfrm>
    </dsp:sp>
    <dsp:sp modelId="{4383C746-86C1-47CF-9D71-C7C9AD37D85D}">
      <dsp:nvSpPr>
        <dsp:cNvPr id="0" name=""/>
        <dsp:cNvSpPr/>
      </dsp:nvSpPr>
      <dsp:spPr>
        <a:xfrm>
          <a:off x="5152984" y="1916345"/>
          <a:ext cx="436573" cy="51070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152984" y="2018487"/>
        <a:ext cx="305601" cy="306424"/>
      </dsp:txXfrm>
    </dsp:sp>
    <dsp:sp modelId="{86C5DDCE-E6CB-4E31-B67B-D90AA0D20052}">
      <dsp:nvSpPr>
        <dsp:cNvPr id="0" name=""/>
        <dsp:cNvSpPr/>
      </dsp:nvSpPr>
      <dsp:spPr>
        <a:xfrm>
          <a:off x="5770778" y="1061603"/>
          <a:ext cx="2059310" cy="222019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800" kern="1200" dirty="0"/>
            <a:t>3. Кошът седи в тази позиция и изчаква играча да вкара кош</a:t>
          </a:r>
          <a:endParaRPr lang="en-US" sz="1800" kern="1200" dirty="0"/>
        </a:p>
      </dsp:txBody>
      <dsp:txXfrm>
        <a:off x="5831093" y="1121918"/>
        <a:ext cx="1938680" cy="2099563"/>
      </dsp:txXfrm>
    </dsp:sp>
    <dsp:sp modelId="{40AB2079-E540-4E6A-A2E4-C02F088D5C15}">
      <dsp:nvSpPr>
        <dsp:cNvPr id="0" name=""/>
        <dsp:cNvSpPr/>
      </dsp:nvSpPr>
      <dsp:spPr>
        <a:xfrm>
          <a:off x="8036019" y="1916345"/>
          <a:ext cx="436573" cy="510708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8036019" y="2018487"/>
        <a:ext cx="305601" cy="306424"/>
      </dsp:txXfrm>
    </dsp:sp>
    <dsp:sp modelId="{941D0B9E-3A15-4435-A382-FD0EA41D9556}">
      <dsp:nvSpPr>
        <dsp:cNvPr id="0" name=""/>
        <dsp:cNvSpPr/>
      </dsp:nvSpPr>
      <dsp:spPr>
        <a:xfrm>
          <a:off x="8653812" y="1061603"/>
          <a:ext cx="2059310" cy="222019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800" kern="1200" dirty="0"/>
            <a:t>4. Когато играчът отбележи точка светва лампа и кошът се връща в начална позиция</a:t>
          </a:r>
          <a:endParaRPr lang="en-US" sz="1800" kern="1200" dirty="0"/>
        </a:p>
      </dsp:txBody>
      <dsp:txXfrm>
        <a:off x="8714127" y="1121918"/>
        <a:ext cx="1938680" cy="20995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F0BCBB-CB7F-4CAF-AE08-DEE70668C437}">
      <dsp:nvSpPr>
        <dsp:cNvPr id="0" name=""/>
        <dsp:cNvSpPr/>
      </dsp:nvSpPr>
      <dsp:spPr>
        <a:xfrm>
          <a:off x="0" y="1620180"/>
          <a:ext cx="10945216" cy="2160240"/>
        </a:xfrm>
        <a:prstGeom prst="notchedRightArrow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B571B7-607E-4250-9A50-FD210DB3760F}">
      <dsp:nvSpPr>
        <dsp:cNvPr id="0" name=""/>
        <dsp:cNvSpPr/>
      </dsp:nvSpPr>
      <dsp:spPr>
        <a:xfrm>
          <a:off x="4809" y="0"/>
          <a:ext cx="3174540" cy="2160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1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800" kern="1200" dirty="0"/>
            <a:t>Октомври 2021 – изчистване на идеята и дефиниране на проекта</a:t>
          </a:r>
          <a:endParaRPr lang="en-US" sz="18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bg-BG" sz="1400" kern="1200" dirty="0"/>
            <a:t>Ноември 2021 – търсене на нужните части</a:t>
          </a:r>
          <a:endParaRPr lang="en-US" sz="1400" kern="1200" dirty="0"/>
        </a:p>
      </dsp:txBody>
      <dsp:txXfrm>
        <a:off x="4809" y="0"/>
        <a:ext cx="3174540" cy="2160240"/>
      </dsp:txXfrm>
    </dsp:sp>
    <dsp:sp modelId="{938DD0DD-1BFC-466B-9FB8-2296CC97DF35}">
      <dsp:nvSpPr>
        <dsp:cNvPr id="0" name=""/>
        <dsp:cNvSpPr/>
      </dsp:nvSpPr>
      <dsp:spPr>
        <a:xfrm>
          <a:off x="1322050" y="2430270"/>
          <a:ext cx="540060" cy="54006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7C6111-8223-4D25-BB11-77DC412CEAAB}">
      <dsp:nvSpPr>
        <dsp:cNvPr id="0" name=""/>
        <dsp:cNvSpPr/>
      </dsp:nvSpPr>
      <dsp:spPr>
        <a:xfrm>
          <a:off x="3338077" y="3240360"/>
          <a:ext cx="3174540" cy="2160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1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800" kern="1200" dirty="0"/>
            <a:t>Февруари 2022 – започване на работа по проекта</a:t>
          </a:r>
          <a:endParaRPr lang="en-US" sz="18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bg-BG" sz="1400" kern="1200" dirty="0"/>
            <a:t>Разбиране на работата на моторите и синхронизирането им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bg-BG" sz="1400" kern="1200" dirty="0"/>
            <a:t>Разбиране на работата на сензорите и добавянето им в проекта</a:t>
          </a:r>
          <a:endParaRPr lang="en-US" sz="1400" kern="1200" dirty="0"/>
        </a:p>
      </dsp:txBody>
      <dsp:txXfrm>
        <a:off x="3338077" y="3240360"/>
        <a:ext cx="3174540" cy="2160240"/>
      </dsp:txXfrm>
    </dsp:sp>
    <dsp:sp modelId="{AB86C10B-957E-4566-A172-E71623A87B18}">
      <dsp:nvSpPr>
        <dsp:cNvPr id="0" name=""/>
        <dsp:cNvSpPr/>
      </dsp:nvSpPr>
      <dsp:spPr>
        <a:xfrm>
          <a:off x="4655317" y="2430270"/>
          <a:ext cx="540060" cy="540060"/>
        </a:xfrm>
        <a:prstGeom prst="ellipse">
          <a:avLst/>
        </a:prstGeom>
        <a:solidFill>
          <a:schemeClr val="accent5">
            <a:hueOff val="-1716462"/>
            <a:satOff val="-2788"/>
            <a:lumOff val="-57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05E43E-217E-46D1-A5E5-ADA62A3F73C9}">
      <dsp:nvSpPr>
        <dsp:cNvPr id="0" name=""/>
        <dsp:cNvSpPr/>
      </dsp:nvSpPr>
      <dsp:spPr>
        <a:xfrm>
          <a:off x="6671344" y="0"/>
          <a:ext cx="3174540" cy="2160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800" kern="1200" dirty="0"/>
            <a:t>Март 2022 – изработка на корпус за проекта</a:t>
          </a:r>
          <a:endParaRPr lang="en-US" sz="1800" kern="1200" dirty="0"/>
        </a:p>
      </dsp:txBody>
      <dsp:txXfrm>
        <a:off x="6671344" y="0"/>
        <a:ext cx="3174540" cy="2160240"/>
      </dsp:txXfrm>
    </dsp:sp>
    <dsp:sp modelId="{879AF5B2-97C9-490C-A511-C2994EE7BC2D}">
      <dsp:nvSpPr>
        <dsp:cNvPr id="0" name=""/>
        <dsp:cNvSpPr/>
      </dsp:nvSpPr>
      <dsp:spPr>
        <a:xfrm>
          <a:off x="7988584" y="2430270"/>
          <a:ext cx="540060" cy="540060"/>
        </a:xfrm>
        <a:prstGeom prst="ellipse">
          <a:avLst/>
        </a:prstGeom>
        <a:solidFill>
          <a:schemeClr val="accent5">
            <a:hueOff val="-3432924"/>
            <a:satOff val="-5577"/>
            <a:lumOff val="-1156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E8356-FFDA-4E74-B804-79023C7DD259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CB32D8-F2D2-4D01-80A9-88F3B128A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8472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jpeg>
</file>

<file path=ppt/media/image4.jpeg>
</file>

<file path=ppt/media/image5.pn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3DDCE7-616C-4285-A468-7301F171BC9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D8F7-2BDD-4C56-98AF-2E212EF34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19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38800" y="304801"/>
            <a:ext cx="5486400" cy="251459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38800" y="2895600"/>
            <a:ext cx="5486400" cy="914400"/>
          </a:xfrm>
        </p:spPr>
        <p:txBody>
          <a:bodyPr/>
          <a:lstStyle>
            <a:lvl1pPr marL="0" indent="0" algn="l">
              <a:spcBef>
                <a:spcPts val="1200"/>
              </a:spcBef>
              <a:buNone/>
              <a:defRPr sz="2400">
                <a:solidFill>
                  <a:schemeClr val="bg2">
                    <a:lumMod val="25000"/>
                    <a:lumOff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53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512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6400" y="365125"/>
            <a:ext cx="1828800" cy="56546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365125"/>
            <a:ext cx="8001000" cy="56546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37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009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0450" y="1676401"/>
            <a:ext cx="10058400" cy="175260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0450" y="3581400"/>
            <a:ext cx="10058400" cy="1143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6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676401"/>
            <a:ext cx="4846320" cy="4343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78880" y="1676401"/>
            <a:ext cx="4846320" cy="4343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256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681163"/>
            <a:ext cx="4846320" cy="823912"/>
          </a:xfrm>
        </p:spPr>
        <p:txBody>
          <a:bodyPr anchor="ctr"/>
          <a:lstStyle>
            <a:lvl1pPr marL="0" indent="0">
              <a:buNone/>
              <a:defRPr sz="2400" b="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505075"/>
            <a:ext cx="4846320" cy="35147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78880" y="1681163"/>
            <a:ext cx="4846320" cy="823912"/>
          </a:xfrm>
        </p:spPr>
        <p:txBody>
          <a:bodyPr anchor="ctr"/>
          <a:lstStyle>
            <a:lvl1pPr marL="0" indent="0">
              <a:buNone/>
              <a:defRPr sz="2400" b="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78880" y="2505075"/>
            <a:ext cx="4846320" cy="35147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426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93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20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74676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838200"/>
            <a:ext cx="6172200" cy="51816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2" y="3124200"/>
            <a:ext cx="3657600" cy="2895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7959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0"/>
            <a:ext cx="7239000" cy="6858000"/>
          </a:xfrm>
          <a:solidFill>
            <a:schemeClr val="bg1"/>
          </a:solidFill>
        </p:spPr>
        <p:txBody>
          <a:bodyPr tIns="36576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1" y="3124200"/>
            <a:ext cx="3657600" cy="2895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Rectangle 7"/>
          <p:cNvSpPr/>
          <p:nvPr/>
        </p:nvSpPr>
        <p:spPr>
          <a:xfrm>
            <a:off x="7239000" y="0"/>
            <a:ext cx="2286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11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304800"/>
            <a:ext cx="100584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676400"/>
            <a:ext cx="100584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0918" y="6392562"/>
            <a:ext cx="7082481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34400" y="6392562"/>
            <a:ext cx="1295400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2EC29-B8C5-4C7A-B6DA-418494D5CB21}" type="datetimeFigureOut">
              <a:rPr lang="en-US" smtClean="0"/>
              <a:pPr/>
              <a:t>4/7/2022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58400" y="6392562"/>
            <a:ext cx="1066800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043838-BFF5-400C-B067-3DF4A5F395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2095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no/h%C3%A5ndball-basketball-ball-folk-150163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Smart Basketball Hoop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38800" y="2895600"/>
            <a:ext cx="5713784" cy="914400"/>
          </a:xfrm>
        </p:spPr>
        <p:txBody>
          <a:bodyPr/>
          <a:lstStyle/>
          <a:p>
            <a:r>
              <a:rPr lang="bg-BG" dirty="0"/>
              <a:t>Златина Лилова и Мартин Златанов, 11</a:t>
            </a:r>
            <a:r>
              <a:rPr lang="bg-BG" baseline="30000" dirty="0"/>
              <a:t>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090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bg-BG" sz="6600" dirty="0"/>
              <a:t>Кои сме ние? </a:t>
            </a:r>
            <a:endParaRPr lang="en-US" sz="6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BC369C-B0EF-415F-9573-FD56ADE0E40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03" t="19373" r="30371" b="42827"/>
          <a:stretch/>
        </p:blipFill>
        <p:spPr>
          <a:xfrm>
            <a:off x="1631504" y="2007176"/>
            <a:ext cx="2888321" cy="2736304"/>
          </a:xfrm>
          <a:prstGeom prst="ellipse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6D518F-64F0-4B78-8C8C-98406C61B7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4072" y="2007176"/>
            <a:ext cx="2736304" cy="2843648"/>
          </a:xfrm>
          <a:prstGeom prst="ellipse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64115F-5DC2-4B0E-A6C8-557734D7E89D}"/>
              </a:ext>
            </a:extLst>
          </p:cNvPr>
          <p:cNvSpPr txBox="1"/>
          <p:nvPr/>
        </p:nvSpPr>
        <p:spPr>
          <a:xfrm>
            <a:off x="1343472" y="4941168"/>
            <a:ext cx="3384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dirty="0"/>
              <a:t>Злати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EFD808-50B3-40C8-8408-CADEA539D79A}"/>
              </a:ext>
            </a:extLst>
          </p:cNvPr>
          <p:cNvSpPr txBox="1"/>
          <p:nvPr/>
        </p:nvSpPr>
        <p:spPr>
          <a:xfrm>
            <a:off x="6420036" y="4941167"/>
            <a:ext cx="3384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dirty="0" err="1"/>
              <a:t>Марти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05083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bg-BG" sz="6600" dirty="0"/>
              <a:t>Цел на Проекта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1424" y="2348880"/>
            <a:ext cx="3661048" cy="35147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Smart basketball hoop </a:t>
            </a:r>
            <a:r>
              <a:rPr lang="bg-BG" dirty="0"/>
              <a:t>прави баскетбола достъпен за всички хора. Помага на начинаещите да се научат да вкарват кош и празнува заедно с тях. 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CE1BA9-06F7-4847-88EE-9E3BD7FA1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5727" y="1556792"/>
            <a:ext cx="3706785" cy="45091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78798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304800"/>
            <a:ext cx="10058400" cy="1756048"/>
          </a:xfrm>
        </p:spPr>
        <p:txBody>
          <a:bodyPr>
            <a:noAutofit/>
          </a:bodyPr>
          <a:lstStyle/>
          <a:p>
            <a:pPr algn="ctr"/>
            <a:r>
              <a:rPr lang="bg-BG" sz="6600" dirty="0"/>
              <a:t>Проблемът и нашето решение</a:t>
            </a:r>
            <a:endParaRPr lang="en-US" sz="6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E5A6C0-2E25-44EC-BC05-233FB096EEBB}"/>
              </a:ext>
            </a:extLst>
          </p:cNvPr>
          <p:cNvSpPr txBox="1"/>
          <p:nvPr/>
        </p:nvSpPr>
        <p:spPr>
          <a:xfrm>
            <a:off x="191344" y="2204864"/>
            <a:ext cx="29523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Двамата</a:t>
            </a:r>
            <a:r>
              <a:rPr lang="ru-RU" dirty="0"/>
              <a:t> </a:t>
            </a:r>
            <a:r>
              <a:rPr lang="ru-RU" dirty="0" err="1"/>
              <a:t>обичаме</a:t>
            </a:r>
            <a:r>
              <a:rPr lang="ru-RU" dirty="0"/>
              <a:t> баскетбола, но на </a:t>
            </a:r>
            <a:r>
              <a:rPr lang="ru-RU" dirty="0" err="1"/>
              <a:t>игрището</a:t>
            </a:r>
            <a:r>
              <a:rPr lang="ru-RU" dirty="0"/>
              <a:t> </a:t>
            </a:r>
            <a:r>
              <a:rPr lang="ru-RU" dirty="0" err="1"/>
              <a:t>сме</a:t>
            </a:r>
            <a:r>
              <a:rPr lang="ru-RU" dirty="0"/>
              <a:t> </a:t>
            </a:r>
            <a:r>
              <a:rPr lang="ru-RU" dirty="0" err="1"/>
              <a:t>коренно</a:t>
            </a:r>
            <a:r>
              <a:rPr lang="ru-RU" dirty="0"/>
              <a:t> </a:t>
            </a:r>
            <a:r>
              <a:rPr lang="ru-RU" dirty="0" err="1"/>
              <a:t>различни</a:t>
            </a:r>
            <a:r>
              <a:rPr lang="ru-RU" dirty="0"/>
              <a:t>. </a:t>
            </a:r>
            <a:r>
              <a:rPr lang="ru-RU" dirty="0" err="1"/>
              <a:t>Единият</a:t>
            </a:r>
            <a:r>
              <a:rPr lang="ru-RU" dirty="0"/>
              <a:t> е </a:t>
            </a:r>
            <a:r>
              <a:rPr lang="ru-RU" dirty="0" err="1"/>
              <a:t>начинаещ</a:t>
            </a:r>
            <a:r>
              <a:rPr lang="ru-RU" dirty="0"/>
              <a:t>, а за </a:t>
            </a:r>
            <a:r>
              <a:rPr lang="ru-RU" dirty="0" err="1"/>
              <a:t>другия</a:t>
            </a:r>
            <a:r>
              <a:rPr lang="ru-RU" dirty="0"/>
              <a:t> </a:t>
            </a:r>
            <a:r>
              <a:rPr lang="bg-BG" dirty="0"/>
              <a:t>тренира от години</a:t>
            </a:r>
            <a:r>
              <a:rPr lang="ru-RU" dirty="0"/>
              <a:t>. И тук се </a:t>
            </a:r>
            <a:r>
              <a:rPr lang="ru-RU" dirty="0" err="1"/>
              <a:t>появява</a:t>
            </a:r>
            <a:r>
              <a:rPr lang="ru-RU" dirty="0"/>
              <a:t> </a:t>
            </a:r>
            <a:r>
              <a:rPr lang="ru-RU" dirty="0" err="1"/>
              <a:t>нашият</a:t>
            </a:r>
            <a:r>
              <a:rPr lang="ru-RU" dirty="0"/>
              <a:t> проблем: как точно да </a:t>
            </a:r>
            <a:r>
              <a:rPr lang="ru-RU" dirty="0" err="1"/>
              <a:t>подобрим</a:t>
            </a:r>
            <a:r>
              <a:rPr lang="ru-RU" dirty="0"/>
              <a:t> един </a:t>
            </a:r>
            <a:r>
              <a:rPr lang="ru-RU" dirty="0" err="1"/>
              <a:t>баскетболен</a:t>
            </a:r>
            <a:r>
              <a:rPr lang="ru-RU" dirty="0"/>
              <a:t> кош </a:t>
            </a:r>
            <a:r>
              <a:rPr lang="ru-RU" dirty="0" err="1"/>
              <a:t>така</a:t>
            </a:r>
            <a:r>
              <a:rPr lang="ru-RU" dirty="0"/>
              <a:t>, че </a:t>
            </a:r>
            <a:r>
              <a:rPr lang="ru-RU" dirty="0" err="1"/>
              <a:t>единия</a:t>
            </a:r>
            <a:r>
              <a:rPr lang="ru-RU" dirty="0"/>
              <a:t> да се научи да </a:t>
            </a:r>
            <a:r>
              <a:rPr lang="ru-RU" dirty="0" err="1"/>
              <a:t>вкарва</a:t>
            </a:r>
            <a:r>
              <a:rPr lang="ru-RU" dirty="0"/>
              <a:t> по - </a:t>
            </a:r>
            <a:r>
              <a:rPr lang="ru-RU" dirty="0" err="1"/>
              <a:t>лесно</a:t>
            </a:r>
            <a:r>
              <a:rPr lang="ru-RU" dirty="0"/>
              <a:t>? 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6B3655-FB9E-4EB5-ADCA-5AE80AD5A4D6}"/>
              </a:ext>
            </a:extLst>
          </p:cNvPr>
          <p:cNvSpPr txBox="1"/>
          <p:nvPr/>
        </p:nvSpPr>
        <p:spPr>
          <a:xfrm>
            <a:off x="9048328" y="2481863"/>
            <a:ext cx="29523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bg-BG" dirty="0"/>
              <a:t>Установихме, че най – трудни са кошовете, които се вкарват от странична позиция. Именно така се роди нашият кош – никога не ти се налага да стреляш странично!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FE979B-A1D4-4EE8-B7A9-6F3FED0323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18" r="-82" b="12465"/>
          <a:stretch/>
        </p:blipFill>
        <p:spPr>
          <a:xfrm>
            <a:off x="4367808" y="2204864"/>
            <a:ext cx="3456384" cy="38164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64551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bg-BG" sz="6600" dirty="0"/>
              <a:t>Използвани технологии</a:t>
            </a:r>
            <a:endParaRPr lang="en-US" sz="6600" dirty="0"/>
          </a:p>
        </p:txBody>
      </p:sp>
      <p:pic>
        <p:nvPicPr>
          <p:cNvPr id="1030" name="Picture 6" descr="Arduino Logo PNG Transparent (1) – Brands Logos">
            <a:extLst>
              <a:ext uri="{FF2B5EF4-FFF2-40B4-BE49-F238E27FC236}">
                <a16:creationId xmlns:a16="http://schemas.microsoft.com/office/drawing/2014/main" id="{14F68B97-7DAB-4CC6-BC3F-BB9D58E596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4219" y="1801949"/>
            <a:ext cx="3251842" cy="3254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12E4264-A591-4D70-A537-AE58EA8BD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408" y="2224815"/>
            <a:ext cx="2792650" cy="2626837"/>
          </a:xfrm>
          <a:prstGeom prst="rect">
            <a:avLst/>
          </a:prstGeom>
        </p:spPr>
      </p:pic>
      <p:pic>
        <p:nvPicPr>
          <p:cNvPr id="1052" name="Picture 28" descr="Ultrasonic Distance Sensor - HC-SR04 - SEN-15569 - SparkFun Electronics">
            <a:extLst>
              <a:ext uri="{FF2B5EF4-FFF2-40B4-BE49-F238E27FC236}">
                <a16:creationId xmlns:a16="http://schemas.microsoft.com/office/drawing/2014/main" id="{DFDD9E46-19A3-44AE-9347-E57F0BBB5E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9776" y="3658475"/>
            <a:ext cx="2894725" cy="2894725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539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AD401-54C1-4A16-A48C-34569CBE0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bg-BG" sz="6600" dirty="0"/>
              <a:t>Начин на работа</a:t>
            </a:r>
            <a:endParaRPr lang="en-US" sz="66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B936102-8662-47BA-AF4F-2983C7A3CD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2994418"/>
              </p:ext>
            </p:extLst>
          </p:nvPr>
        </p:nvGraphicFramePr>
        <p:xfrm>
          <a:off x="737084" y="1700808"/>
          <a:ext cx="10717832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7429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9B24A-EE7D-46C3-8019-41183FED7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bg-BG" sz="6600" dirty="0"/>
              <a:t>Процес на разработка</a:t>
            </a:r>
            <a:endParaRPr lang="en-US" sz="6600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7A10E398-D926-492B-90B8-EF2517FB85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5810072"/>
              </p:ext>
            </p:extLst>
          </p:nvPr>
        </p:nvGraphicFramePr>
        <p:xfrm>
          <a:off x="623392" y="1161718"/>
          <a:ext cx="10945216" cy="54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35088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303BE-E8E9-4D29-88C6-73A811E599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75920" y="404664"/>
            <a:ext cx="6433864" cy="2520280"/>
          </a:xfrm>
        </p:spPr>
        <p:txBody>
          <a:bodyPr>
            <a:normAutofit/>
          </a:bodyPr>
          <a:lstStyle/>
          <a:p>
            <a:r>
              <a:rPr lang="bg-BG" sz="6600" dirty="0"/>
              <a:t>ДЕМО НА ПРОЕКТА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110710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855-8771-4BF9-8F29-64781C385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0660" y="116632"/>
            <a:ext cx="7045424" cy="2232248"/>
          </a:xfrm>
        </p:spPr>
        <p:txBody>
          <a:bodyPr>
            <a:normAutofit/>
          </a:bodyPr>
          <a:lstStyle/>
          <a:p>
            <a:pPr algn="ctr"/>
            <a:r>
              <a:rPr lang="bg-BG" sz="7200" dirty="0"/>
              <a:t>Благодарим за вниманието!</a:t>
            </a:r>
            <a:endParaRPr lang="en-US" sz="72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D6DB618-E3E4-4B8D-84F6-7338E31D3C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074096" y="2636912"/>
            <a:ext cx="3698552" cy="373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59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asketball 16x9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ketball presentation (widescreen).potx" id="{CC5AF3F1-F1AD-46F5-B229-4E1329F06412}" vid="{B7E1BF64-2168-4738-AA42-CF7C9F7F9E95}"/>
    </a:ext>
  </a:extLst>
</a:theme>
</file>

<file path=ppt/theme/theme2.xml><?xml version="1.0" encoding="utf-8"?>
<a:theme xmlns:a="http://schemas.openxmlformats.org/drawingml/2006/main" name="Office Theme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Basketball presentation (widescreen)</Template>
  <TotalTime>58</TotalTime>
  <Words>251</Words>
  <Application>Microsoft Office PowerPoint</Application>
  <PresentationFormat>Widescreen</PresentationFormat>
  <Paragraphs>25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Franklin Gothic Medium</vt:lpstr>
      <vt:lpstr>Impact</vt:lpstr>
      <vt:lpstr>Basketball 16x9</vt:lpstr>
      <vt:lpstr>Smart Basketball Hoop</vt:lpstr>
      <vt:lpstr>Кои сме ние? </vt:lpstr>
      <vt:lpstr>Цел на Проекта</vt:lpstr>
      <vt:lpstr>Проблемът и нашето решение</vt:lpstr>
      <vt:lpstr>Използвани технологии</vt:lpstr>
      <vt:lpstr>Начин на работа</vt:lpstr>
      <vt:lpstr>Процес на разработка</vt:lpstr>
      <vt:lpstr>ДЕМО НА ПРОЕКТА</vt:lpstr>
      <vt:lpstr>Благодарим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Basketball Hoop</dc:title>
  <dc:creator>user</dc:creator>
  <cp:lastModifiedBy>user</cp:lastModifiedBy>
  <cp:revision>9</cp:revision>
  <dcterms:created xsi:type="dcterms:W3CDTF">2022-04-06T12:13:04Z</dcterms:created>
  <dcterms:modified xsi:type="dcterms:W3CDTF">2022-04-07T14:56:27Z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